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246" y="-10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2018/5/7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3225190"/>
            <a:ext cx="7166985" cy="636854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8381" y="-11866"/>
            <a:ext cx="7832335" cy="3070444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9470571"/>
            <a:ext cx="7775575" cy="1437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19558" y="3543479"/>
            <a:ext cx="26018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6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ja-JP" altLang="en-US" sz="6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66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</a:t>
            </a:r>
            <a:r>
              <a:rPr lang="ja-JP" altLang="en-US" sz="32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38864" y="800081"/>
            <a:ext cx="55529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4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高齢化社会での心臓・大血管疾患を考える</a:t>
            </a:r>
            <a:endParaRPr lang="ja-JP" altLang="en-US" sz="4400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62457" y="3803808"/>
            <a:ext cx="314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4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4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0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6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338608" y="5253176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8465" y="5272961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講師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1057928" y="3519012"/>
            <a:ext cx="120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201</a:t>
            </a:r>
            <a:r>
              <a:rPr lang="en-US" altLang="ja-JP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18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年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72" name="角丸四角形 371"/>
          <p:cNvSpPr/>
          <p:nvPr/>
        </p:nvSpPr>
        <p:spPr>
          <a:xfrm>
            <a:off x="3556097" y="3951647"/>
            <a:ext cx="535321" cy="53532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539850" y="3951647"/>
            <a:ext cx="591069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火</a:t>
            </a: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908261" y="9593737"/>
            <a:ext cx="1861206" cy="1200329"/>
            <a:chOff x="331228" y="9881695"/>
            <a:chExt cx="1861206" cy="1200329"/>
          </a:xfrm>
        </p:grpSpPr>
        <p:sp>
          <p:nvSpPr>
            <p:cNvPr id="9" name="正方形/長方形 8"/>
            <p:cNvSpPr/>
            <p:nvPr/>
          </p:nvSpPr>
          <p:spPr>
            <a:xfrm>
              <a:off x="331228" y="9881695"/>
              <a:ext cx="186120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申込み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お問い合わせ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1800" b="1" dirty="0">
                  <a:solidFill>
                    <a:schemeClr val="bg1"/>
                  </a:solidFill>
                </a:rPr>
                <a:t>(6/5</a:t>
              </a:r>
              <a:r>
                <a:rPr lang="ja-JP" altLang="en-US" sz="1800" b="1" dirty="0" smtClean="0">
                  <a:solidFill>
                    <a:schemeClr val="bg1"/>
                  </a:solidFill>
                </a:rPr>
                <a:t>締切）</a:t>
              </a:r>
              <a:endParaRPr lang="en-US" altLang="ja-JP" sz="1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8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93125" y="9881695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409553" y="10833990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図形グループ 13"/>
          <p:cNvGrpSpPr/>
          <p:nvPr/>
        </p:nvGrpSpPr>
        <p:grpSpPr>
          <a:xfrm>
            <a:off x="357950" y="921267"/>
            <a:ext cx="1399956" cy="1399954"/>
            <a:chOff x="534012" y="880412"/>
            <a:chExt cx="1399956" cy="1399954"/>
          </a:xfrm>
        </p:grpSpPr>
        <p:sp>
          <p:nvSpPr>
            <p:cNvPr id="2" name="円/楕円 1"/>
            <p:cNvSpPr/>
            <p:nvPr/>
          </p:nvSpPr>
          <p:spPr>
            <a:xfrm>
              <a:off x="534012" y="880412"/>
              <a:ext cx="1399956" cy="139995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571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22200" y="968600"/>
              <a:ext cx="1223580" cy="122357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345540" y="1169413"/>
            <a:ext cx="13999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</a:rPr>
              <a:t>春</a:t>
            </a:r>
            <a:r>
              <a:rPr lang="ja-JP" altLang="en-US" sz="2000" b="1" dirty="0" smtClean="0">
                <a:solidFill>
                  <a:schemeClr val="bg1"/>
                </a:solidFill>
              </a:rPr>
              <a:t>の</a:t>
            </a:r>
            <a:endParaRPr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特別講演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81173" y="2246631"/>
            <a:ext cx="7495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－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病気を知ることで長生きできる－</a:t>
            </a:r>
            <a:endParaRPr lang="en-US" altLang="ja-JP" sz="3600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ja-JP" altLang="en-US" sz="2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90133" y="9901513"/>
            <a:ext cx="4522392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0798-67-1450(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平日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00)</a:t>
            </a:r>
          </a:p>
          <a:p>
            <a:r>
              <a: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ukogawa-univ.jp/</a:t>
            </a:r>
            <a:r>
              <a:rPr lang="en-US" altLang="ja-JP" sz="16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opencoll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3301275" y="9611030"/>
            <a:ext cx="3262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武庫川女子大学オープンカレッジ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1928634" y="4623024"/>
            <a:ext cx="3954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西宮市戸崎町</a:t>
            </a:r>
            <a:r>
              <a:rPr lang="en-US" altLang="ja-JP" sz="14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1-13</a:t>
            </a:r>
          </a:p>
          <a:p>
            <a:pPr algn="ctr"/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武庫川女子大学上甲子園キャンパス　演習室１</a:t>
            </a:r>
            <a:endParaRPr lang="en-US" altLang="ja-JP" sz="1400" b="1" dirty="0" smtClean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270462" y="5778708"/>
            <a:ext cx="42484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松田　暉　（まつだひかる）</a:t>
            </a:r>
            <a:endParaRPr lang="en-US" altLang="ja-JP" sz="18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大阪大学名誉教授・兵庫医療大学名誉学長</a:t>
            </a:r>
            <a:endParaRPr lang="en-US" altLang="ja-JP" sz="16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心臓血管外科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分野で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幅広く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活動。心臓移植の再開</a:t>
            </a:r>
            <a:r>
              <a:rPr lang="en-US" altLang="ja-JP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(1999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）時の執刀医。以来臓器移植の普及に尽力。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ブログは「心臓外科医の見た医療事情」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29"/>
          <p:cNvSpPr txBox="1"/>
          <p:nvPr/>
        </p:nvSpPr>
        <p:spPr>
          <a:xfrm>
            <a:off x="1338608" y="8026165"/>
            <a:ext cx="57246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齢者社会の中で心臓大血管の病気について普段注意する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こと、急な時にどうするか、また先進的な治療法の進歩にも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触れます。（詳細は</a:t>
            </a:r>
            <a:r>
              <a:rPr lang="en-US" altLang="ja-JP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でご確認ください！）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参加費：</a:t>
            </a:r>
            <a:r>
              <a:rPr lang="en-US" altLang="ja-JP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1000</a:t>
            </a:r>
            <a:r>
              <a:rPr lang="ja-JP" altLang="en-US" sz="16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円（入会無用）</a:t>
            </a:r>
            <a:endParaRPr lang="en-US" altLang="ja-JP" sz="16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当日は駐車場がご用意できません。公共の交通機関をお使いください。</a:t>
            </a:r>
            <a:endParaRPr lang="en-US" altLang="ja-JP" sz="12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2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319558" y="7506712"/>
            <a:ext cx="5541094" cy="410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320871" y="7527231"/>
            <a:ext cx="25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dirty="0" smtClean="0">
                <a:solidFill>
                  <a:schemeClr val="bg1"/>
                </a:solidFill>
              </a:rPr>
              <a:t>講演内容</a:t>
            </a:r>
            <a:endParaRPr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317397" y="6374558"/>
            <a:ext cx="1285219" cy="1405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3A8F98"/>
                </a:solidFill>
              </a:rPr>
              <a:t>写真を</a:t>
            </a:r>
            <a:endParaRPr kumimoji="1" lang="en-US" altLang="ja-JP" sz="1100" dirty="0" smtClean="0">
              <a:solidFill>
                <a:srgbClr val="3A8F98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rgbClr val="3A8F98"/>
                </a:solidFill>
              </a:rPr>
              <a:t>入れてください</a:t>
            </a:r>
            <a:endParaRPr kumimoji="1" lang="ja-JP" altLang="en-US" sz="1100" dirty="0">
              <a:solidFill>
                <a:srgbClr val="3A8F98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594483" y="5702049"/>
            <a:ext cx="1420271" cy="179652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rgbClr val="3A8F98"/>
                </a:solidFill>
              </a:rPr>
              <a:t>写真を</a:t>
            </a:r>
            <a:endParaRPr kumimoji="1" lang="en-US" altLang="ja-JP" sz="1100" dirty="0" smtClean="0">
              <a:solidFill>
                <a:srgbClr val="3A8F98"/>
              </a:solidFill>
            </a:endParaRPr>
          </a:p>
          <a:p>
            <a:pPr algn="ctr"/>
            <a:r>
              <a:rPr kumimoji="1" lang="ja-JP" altLang="en-US" sz="1100" dirty="0" smtClean="0">
                <a:solidFill>
                  <a:srgbClr val="3A8F98"/>
                </a:solidFill>
              </a:rPr>
              <a:t>入れてください</a:t>
            </a:r>
            <a:endParaRPr kumimoji="1" lang="ja-JP" altLang="en-US" sz="1100" dirty="0">
              <a:solidFill>
                <a:srgbClr val="3A8F98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79855" y="173491"/>
            <a:ext cx="7495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武庫川女子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大学オープンカレッジ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　</a:t>
            </a:r>
            <a:endParaRPr lang="en-US" altLang="ja-JP" sz="2400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ja-JP" altLang="en-US" sz="24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3"/>
          <a:stretch/>
        </p:blipFill>
        <p:spPr>
          <a:xfrm>
            <a:off x="5551163" y="5702049"/>
            <a:ext cx="1654210" cy="179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140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2018-05-07T08:23:06Z</dcterms:modified>
</cp:coreProperties>
</file>